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Luktao Bold" charset="1" panose="00000000000000000000"/>
      <p:regular r:id="rId14"/>
    </p:embeddedFont>
    <p:embeddedFont>
      <p:font typeface="Saira" charset="1" panose="00000500000000000000"/>
      <p:regular r:id="rId15"/>
    </p:embeddedFont>
    <p:embeddedFont>
      <p:font typeface="Montaser Arabic Bold" charset="1" panose="00000800000000000000"/>
      <p:regular r:id="rId16"/>
    </p:embeddedFont>
    <p:embeddedFont>
      <p:font typeface="Bebas Neue Bold" charset="1" panose="020B0606020202050201"/>
      <p:regular r:id="rId17"/>
    </p:embeddedFont>
    <p:embeddedFont>
      <p:font typeface="Saira Bold" charset="1" panose="00000800000000000000"/>
      <p:regular r:id="rId18"/>
    </p:embeddedFont>
    <p:embeddedFont>
      <p:font typeface="Russo One" charset="1" panose="02000503050000020004"/>
      <p:regular r:id="rId19"/>
    </p:embeddedFont>
    <p:embeddedFont>
      <p:font typeface="Roboto" charset="1" panose="02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3.png" Type="http://schemas.openxmlformats.org/officeDocument/2006/relationships/image"/><Relationship Id="rId2" Target="../media/image2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Relationship Id="rId8" Target="../media/image20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https://www.gazteak.com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444" r="0" b="-164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26725" y="8519837"/>
            <a:ext cx="4234550" cy="4234550"/>
          </a:xfrm>
          <a:custGeom>
            <a:avLst/>
            <a:gdLst/>
            <a:ahLst/>
            <a:cxnLst/>
            <a:rect r="r" b="b" t="t" l="l"/>
            <a:pathLst>
              <a:path h="4234550" w="4234550">
                <a:moveTo>
                  <a:pt x="0" y="0"/>
                </a:moveTo>
                <a:lnTo>
                  <a:pt x="4234550" y="0"/>
                </a:lnTo>
                <a:lnTo>
                  <a:pt x="4234550" y="4234550"/>
                </a:lnTo>
                <a:lnTo>
                  <a:pt x="0" y="4234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504622" y="9143199"/>
            <a:ext cx="4168749" cy="2287601"/>
          </a:xfrm>
          <a:custGeom>
            <a:avLst/>
            <a:gdLst/>
            <a:ahLst/>
            <a:cxnLst/>
            <a:rect r="r" b="b" t="t" l="l"/>
            <a:pathLst>
              <a:path h="2287601" w="4168749">
                <a:moveTo>
                  <a:pt x="0" y="0"/>
                </a:moveTo>
                <a:lnTo>
                  <a:pt x="4168749" y="0"/>
                </a:lnTo>
                <a:lnTo>
                  <a:pt x="4168749" y="2287602"/>
                </a:lnTo>
                <a:lnTo>
                  <a:pt x="0" y="22876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1861700" y="4071536"/>
            <a:ext cx="6201173" cy="4267326"/>
            <a:chOff x="0" y="0"/>
            <a:chExt cx="1363989" cy="9386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63989" cy="938627"/>
            </a:xfrm>
            <a:custGeom>
              <a:avLst/>
              <a:gdLst/>
              <a:ahLst/>
              <a:cxnLst/>
              <a:rect r="r" b="b" t="t" l="l"/>
              <a:pathLst>
                <a:path h="938627" w="1363989">
                  <a:moveTo>
                    <a:pt x="39951" y="0"/>
                  </a:moveTo>
                  <a:lnTo>
                    <a:pt x="1324038" y="0"/>
                  </a:lnTo>
                  <a:cubicBezTo>
                    <a:pt x="1334634" y="0"/>
                    <a:pt x="1344795" y="4209"/>
                    <a:pt x="1352288" y="11701"/>
                  </a:cubicBezTo>
                  <a:cubicBezTo>
                    <a:pt x="1359780" y="19194"/>
                    <a:pt x="1363989" y="29355"/>
                    <a:pt x="1363989" y="39951"/>
                  </a:cubicBezTo>
                  <a:lnTo>
                    <a:pt x="1363989" y="898676"/>
                  </a:lnTo>
                  <a:cubicBezTo>
                    <a:pt x="1363989" y="909271"/>
                    <a:pt x="1359780" y="919433"/>
                    <a:pt x="1352288" y="926925"/>
                  </a:cubicBezTo>
                  <a:cubicBezTo>
                    <a:pt x="1344795" y="934417"/>
                    <a:pt x="1334634" y="938627"/>
                    <a:pt x="1324038" y="938627"/>
                  </a:cubicBezTo>
                  <a:lnTo>
                    <a:pt x="39951" y="938627"/>
                  </a:lnTo>
                  <a:cubicBezTo>
                    <a:pt x="29355" y="938627"/>
                    <a:pt x="19194" y="934417"/>
                    <a:pt x="11701" y="926925"/>
                  </a:cubicBezTo>
                  <a:cubicBezTo>
                    <a:pt x="4209" y="919433"/>
                    <a:pt x="0" y="909271"/>
                    <a:pt x="0" y="898676"/>
                  </a:cubicBezTo>
                  <a:lnTo>
                    <a:pt x="0" y="39951"/>
                  </a:lnTo>
                  <a:cubicBezTo>
                    <a:pt x="0" y="29355"/>
                    <a:pt x="4209" y="19194"/>
                    <a:pt x="11701" y="11701"/>
                  </a:cubicBezTo>
                  <a:cubicBezTo>
                    <a:pt x="19194" y="4209"/>
                    <a:pt x="29355" y="0"/>
                    <a:pt x="3995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6608B">
                    <a:alpha val="55000"/>
                  </a:srgbClr>
                </a:gs>
                <a:gs pos="100000">
                  <a:srgbClr val="273E59">
                    <a:alpha val="94000"/>
                  </a:srgbClr>
                </a:gs>
              </a:gsLst>
              <a:lin ang="27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1363989" cy="99577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4331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850173" y="1028700"/>
            <a:ext cx="5409127" cy="8229600"/>
            <a:chOff x="0" y="0"/>
            <a:chExt cx="530626" cy="80731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0626" cy="807310"/>
            </a:xfrm>
            <a:custGeom>
              <a:avLst/>
              <a:gdLst/>
              <a:ahLst/>
              <a:cxnLst/>
              <a:rect r="r" b="b" t="t" l="l"/>
              <a:pathLst>
                <a:path h="807310" w="530626">
                  <a:moveTo>
                    <a:pt x="54388" y="0"/>
                  </a:moveTo>
                  <a:lnTo>
                    <a:pt x="476238" y="0"/>
                  </a:lnTo>
                  <a:cubicBezTo>
                    <a:pt x="506276" y="0"/>
                    <a:pt x="530626" y="24350"/>
                    <a:pt x="530626" y="54388"/>
                  </a:cubicBezTo>
                  <a:lnTo>
                    <a:pt x="530626" y="752921"/>
                  </a:lnTo>
                  <a:cubicBezTo>
                    <a:pt x="530626" y="782959"/>
                    <a:pt x="506276" y="807310"/>
                    <a:pt x="476238" y="807310"/>
                  </a:cubicBezTo>
                  <a:lnTo>
                    <a:pt x="54388" y="807310"/>
                  </a:lnTo>
                  <a:cubicBezTo>
                    <a:pt x="24350" y="807310"/>
                    <a:pt x="0" y="782959"/>
                    <a:pt x="0" y="752921"/>
                  </a:cubicBezTo>
                  <a:lnTo>
                    <a:pt x="0" y="54388"/>
                  </a:lnTo>
                  <a:cubicBezTo>
                    <a:pt x="0" y="24350"/>
                    <a:pt x="24350" y="0"/>
                    <a:pt x="54388" y="0"/>
                  </a:cubicBezTo>
                  <a:close/>
                </a:path>
              </a:pathLst>
            </a:custGeom>
            <a:blipFill>
              <a:blip r:embed="rId6"/>
              <a:stretch>
                <a:fillRect l="-3542" t="0" r="-3542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717672" y="2565884"/>
            <a:ext cx="8345089" cy="132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947"/>
              </a:lnSpc>
              <a:spcBef>
                <a:spcPct val="0"/>
              </a:spcBef>
            </a:pPr>
            <a:r>
              <a:rPr lang="en-US" b="true" sz="7819">
                <a:solidFill>
                  <a:srgbClr val="FFFFFF"/>
                </a:solidFill>
                <a:latin typeface="Luktao Bold"/>
                <a:ea typeface="Luktao Bold"/>
                <a:cs typeface="Luktao Bold"/>
                <a:sym typeface="Luktao Bold"/>
              </a:rPr>
              <a:t>CONTENIDO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387954" y="4273093"/>
            <a:ext cx="4334935" cy="3407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Contenido</a:t>
            </a:r>
          </a:p>
          <a:p>
            <a:pPr algn="just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Introducción </a:t>
            </a:r>
          </a:p>
          <a:p>
            <a:pPr algn="just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Porque ser Socio</a:t>
            </a:r>
          </a:p>
          <a:p>
            <a:pPr algn="just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Cuotas</a:t>
            </a:r>
          </a:p>
          <a:p>
            <a:pPr algn="just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Renueva tu Carnet</a:t>
            </a:r>
          </a:p>
          <a:p>
            <a:pPr algn="just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Cuando y donde</a:t>
            </a:r>
          </a:p>
          <a:p>
            <a:pPr algn="just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Mas Info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445531" y="4273093"/>
            <a:ext cx="794481" cy="3863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01</a:t>
            </a:r>
          </a:p>
          <a:p>
            <a:pPr algn="ctr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02</a:t>
            </a:r>
          </a:p>
          <a:p>
            <a:pPr algn="ctr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03</a:t>
            </a:r>
          </a:p>
          <a:p>
            <a:pPr algn="ctr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04</a:t>
            </a:r>
          </a:p>
          <a:p>
            <a:pPr algn="ctr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05</a:t>
            </a:r>
          </a:p>
          <a:p>
            <a:pPr algn="ctr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06</a:t>
            </a:r>
          </a:p>
          <a:p>
            <a:pPr algn="ctr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07</a:t>
            </a:r>
          </a:p>
          <a:p>
            <a:pPr algn="ctr">
              <a:lnSpc>
                <a:spcPts val="3865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444" r="0" b="-1644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861700" y="2243113"/>
            <a:ext cx="9340540" cy="6302740"/>
            <a:chOff x="0" y="0"/>
            <a:chExt cx="2054513" cy="138632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54513" cy="1386329"/>
            </a:xfrm>
            <a:custGeom>
              <a:avLst/>
              <a:gdLst/>
              <a:ahLst/>
              <a:cxnLst/>
              <a:rect r="r" b="b" t="t" l="l"/>
              <a:pathLst>
                <a:path h="1386329" w="2054513">
                  <a:moveTo>
                    <a:pt x="26523" y="0"/>
                  </a:moveTo>
                  <a:lnTo>
                    <a:pt x="2027990" y="0"/>
                  </a:lnTo>
                  <a:cubicBezTo>
                    <a:pt x="2035024" y="0"/>
                    <a:pt x="2041771" y="2794"/>
                    <a:pt x="2046745" y="7768"/>
                  </a:cubicBezTo>
                  <a:cubicBezTo>
                    <a:pt x="2051719" y="12743"/>
                    <a:pt x="2054513" y="19489"/>
                    <a:pt x="2054513" y="26523"/>
                  </a:cubicBezTo>
                  <a:lnTo>
                    <a:pt x="2054513" y="1359806"/>
                  </a:lnTo>
                  <a:cubicBezTo>
                    <a:pt x="2054513" y="1366841"/>
                    <a:pt x="2051719" y="1373587"/>
                    <a:pt x="2046745" y="1378561"/>
                  </a:cubicBezTo>
                  <a:cubicBezTo>
                    <a:pt x="2041771" y="1383535"/>
                    <a:pt x="2035024" y="1386329"/>
                    <a:pt x="2027990" y="1386329"/>
                  </a:cubicBezTo>
                  <a:lnTo>
                    <a:pt x="26523" y="1386329"/>
                  </a:lnTo>
                  <a:cubicBezTo>
                    <a:pt x="19489" y="1386329"/>
                    <a:pt x="12743" y="1383535"/>
                    <a:pt x="7768" y="1378561"/>
                  </a:cubicBezTo>
                  <a:cubicBezTo>
                    <a:pt x="2794" y="1373587"/>
                    <a:pt x="0" y="1366841"/>
                    <a:pt x="0" y="1359806"/>
                  </a:cubicBezTo>
                  <a:lnTo>
                    <a:pt x="0" y="26523"/>
                  </a:lnTo>
                  <a:cubicBezTo>
                    <a:pt x="0" y="19489"/>
                    <a:pt x="2794" y="12743"/>
                    <a:pt x="7768" y="7768"/>
                  </a:cubicBezTo>
                  <a:cubicBezTo>
                    <a:pt x="12743" y="2794"/>
                    <a:pt x="19489" y="0"/>
                    <a:pt x="2652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6608B">
                    <a:alpha val="55000"/>
                  </a:srgbClr>
                </a:gs>
                <a:gs pos="100000">
                  <a:srgbClr val="273E59">
                    <a:alpha val="94000"/>
                  </a:srgbClr>
                </a:gs>
              </a:gsLst>
              <a:lin ang="27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054513" cy="14434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4331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454945" y="183538"/>
            <a:ext cx="7501820" cy="10103462"/>
          </a:xfrm>
          <a:custGeom>
            <a:avLst/>
            <a:gdLst/>
            <a:ahLst/>
            <a:cxnLst/>
            <a:rect r="r" b="b" t="t" l="l"/>
            <a:pathLst>
              <a:path h="10103462" w="7501820">
                <a:moveTo>
                  <a:pt x="0" y="0"/>
                </a:moveTo>
                <a:lnTo>
                  <a:pt x="7501820" y="0"/>
                </a:lnTo>
                <a:lnTo>
                  <a:pt x="7501820" y="10103462"/>
                </a:lnTo>
                <a:lnTo>
                  <a:pt x="0" y="101034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398" t="0" r="-19398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339645" y="4436414"/>
            <a:ext cx="7804813" cy="3902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65"/>
              </a:lnSpc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Como ya sabeis, la nueva Junta Directiva, esta inmersa en cambios para una mejora del Club, en el aspecto de Digitalizacion de todos los Archivos y Datos.</a:t>
            </a:r>
          </a:p>
          <a:p>
            <a:pPr algn="just" marL="0" indent="0" lvl="1">
              <a:lnSpc>
                <a:spcPts val="3865"/>
              </a:lnSpc>
              <a:spcBef>
                <a:spcPct val="0"/>
              </a:spcBef>
            </a:pPr>
            <a:r>
              <a:rPr lang="en-US" sz="2761" spc="13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Entre estos cambios, incluimos una actualizacion necesaria para saber realmente, la masa Social con la que cuenta la Familia del Gazteak.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339645" y="2865435"/>
            <a:ext cx="8115300" cy="1332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947"/>
              </a:lnSpc>
              <a:spcBef>
                <a:spcPct val="0"/>
              </a:spcBef>
            </a:pPr>
            <a:r>
              <a:rPr lang="en-US" b="true" sz="7819" strike="noStrike" u="none">
                <a:solidFill>
                  <a:srgbClr val="FFFFFF"/>
                </a:solidFill>
                <a:latin typeface="Luktao Bold"/>
                <a:ea typeface="Luktao Bold"/>
                <a:cs typeface="Luktao Bold"/>
                <a:sym typeface="Luktao Bold"/>
              </a:rPr>
              <a:t>INTRODUCCIÓN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444" r="0" b="-1644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59440" y="3809761"/>
            <a:ext cx="4655135" cy="4911459"/>
            <a:chOff x="0" y="0"/>
            <a:chExt cx="1023928" cy="10803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23928" cy="1080308"/>
            </a:xfrm>
            <a:custGeom>
              <a:avLst/>
              <a:gdLst/>
              <a:ahLst/>
              <a:cxnLst/>
              <a:rect r="r" b="b" t="t" l="l"/>
              <a:pathLst>
                <a:path h="1080308" w="1023928">
                  <a:moveTo>
                    <a:pt x="53219" y="0"/>
                  </a:moveTo>
                  <a:lnTo>
                    <a:pt x="970709" y="0"/>
                  </a:lnTo>
                  <a:cubicBezTo>
                    <a:pt x="984823" y="0"/>
                    <a:pt x="998360" y="5607"/>
                    <a:pt x="1008340" y="15587"/>
                  </a:cubicBezTo>
                  <a:cubicBezTo>
                    <a:pt x="1018321" y="25568"/>
                    <a:pt x="1023928" y="39104"/>
                    <a:pt x="1023928" y="53219"/>
                  </a:cubicBezTo>
                  <a:lnTo>
                    <a:pt x="1023928" y="1027089"/>
                  </a:lnTo>
                  <a:cubicBezTo>
                    <a:pt x="1023928" y="1041203"/>
                    <a:pt x="1018321" y="1054740"/>
                    <a:pt x="1008340" y="1064720"/>
                  </a:cubicBezTo>
                  <a:cubicBezTo>
                    <a:pt x="998360" y="1074701"/>
                    <a:pt x="984823" y="1080308"/>
                    <a:pt x="970709" y="1080308"/>
                  </a:cubicBezTo>
                  <a:lnTo>
                    <a:pt x="53219" y="1080308"/>
                  </a:lnTo>
                  <a:cubicBezTo>
                    <a:pt x="39104" y="1080308"/>
                    <a:pt x="25568" y="1074701"/>
                    <a:pt x="15587" y="1064720"/>
                  </a:cubicBezTo>
                  <a:cubicBezTo>
                    <a:pt x="5607" y="1054740"/>
                    <a:pt x="0" y="1041203"/>
                    <a:pt x="0" y="1027089"/>
                  </a:cubicBezTo>
                  <a:lnTo>
                    <a:pt x="0" y="53219"/>
                  </a:lnTo>
                  <a:cubicBezTo>
                    <a:pt x="0" y="39104"/>
                    <a:pt x="5607" y="25568"/>
                    <a:pt x="15587" y="15587"/>
                  </a:cubicBezTo>
                  <a:cubicBezTo>
                    <a:pt x="25568" y="5607"/>
                    <a:pt x="39104" y="0"/>
                    <a:pt x="5321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6608B">
                    <a:alpha val="55000"/>
                  </a:srgbClr>
                </a:gs>
                <a:gs pos="100000">
                  <a:srgbClr val="273E59">
                    <a:alpha val="94000"/>
                  </a:srgbClr>
                </a:gs>
              </a:gsLst>
              <a:lin ang="27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023928" cy="11374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4331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818190" y="3809761"/>
            <a:ext cx="4655135" cy="4911459"/>
            <a:chOff x="0" y="0"/>
            <a:chExt cx="1023928" cy="10803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23928" cy="1080308"/>
            </a:xfrm>
            <a:custGeom>
              <a:avLst/>
              <a:gdLst/>
              <a:ahLst/>
              <a:cxnLst/>
              <a:rect r="r" b="b" t="t" l="l"/>
              <a:pathLst>
                <a:path h="1080308" w="1023928">
                  <a:moveTo>
                    <a:pt x="53219" y="0"/>
                  </a:moveTo>
                  <a:lnTo>
                    <a:pt x="970709" y="0"/>
                  </a:lnTo>
                  <a:cubicBezTo>
                    <a:pt x="984823" y="0"/>
                    <a:pt x="998360" y="5607"/>
                    <a:pt x="1008340" y="15587"/>
                  </a:cubicBezTo>
                  <a:cubicBezTo>
                    <a:pt x="1018321" y="25568"/>
                    <a:pt x="1023928" y="39104"/>
                    <a:pt x="1023928" y="53219"/>
                  </a:cubicBezTo>
                  <a:lnTo>
                    <a:pt x="1023928" y="1027089"/>
                  </a:lnTo>
                  <a:cubicBezTo>
                    <a:pt x="1023928" y="1041203"/>
                    <a:pt x="1018321" y="1054740"/>
                    <a:pt x="1008340" y="1064720"/>
                  </a:cubicBezTo>
                  <a:cubicBezTo>
                    <a:pt x="998360" y="1074701"/>
                    <a:pt x="984823" y="1080308"/>
                    <a:pt x="970709" y="1080308"/>
                  </a:cubicBezTo>
                  <a:lnTo>
                    <a:pt x="53219" y="1080308"/>
                  </a:lnTo>
                  <a:cubicBezTo>
                    <a:pt x="39104" y="1080308"/>
                    <a:pt x="25568" y="1074701"/>
                    <a:pt x="15587" y="1064720"/>
                  </a:cubicBezTo>
                  <a:cubicBezTo>
                    <a:pt x="5607" y="1054740"/>
                    <a:pt x="0" y="1041203"/>
                    <a:pt x="0" y="1027089"/>
                  </a:cubicBezTo>
                  <a:lnTo>
                    <a:pt x="0" y="53219"/>
                  </a:lnTo>
                  <a:cubicBezTo>
                    <a:pt x="0" y="39104"/>
                    <a:pt x="5607" y="25568"/>
                    <a:pt x="15587" y="15587"/>
                  </a:cubicBezTo>
                  <a:cubicBezTo>
                    <a:pt x="25568" y="5607"/>
                    <a:pt x="39104" y="0"/>
                    <a:pt x="5321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6608B">
                    <a:alpha val="55000"/>
                  </a:srgbClr>
                </a:gs>
                <a:gs pos="100000">
                  <a:srgbClr val="273E59">
                    <a:alpha val="94000"/>
                  </a:srgbClr>
                </a:gs>
              </a:gsLst>
              <a:lin ang="27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023928" cy="11374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4331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273425" y="3809761"/>
            <a:ext cx="4655135" cy="4911459"/>
            <a:chOff x="0" y="0"/>
            <a:chExt cx="1023928" cy="10803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23928" cy="1080308"/>
            </a:xfrm>
            <a:custGeom>
              <a:avLst/>
              <a:gdLst/>
              <a:ahLst/>
              <a:cxnLst/>
              <a:rect r="r" b="b" t="t" l="l"/>
              <a:pathLst>
                <a:path h="1080308" w="1023928">
                  <a:moveTo>
                    <a:pt x="53219" y="0"/>
                  </a:moveTo>
                  <a:lnTo>
                    <a:pt x="970709" y="0"/>
                  </a:lnTo>
                  <a:cubicBezTo>
                    <a:pt x="984823" y="0"/>
                    <a:pt x="998360" y="5607"/>
                    <a:pt x="1008340" y="15587"/>
                  </a:cubicBezTo>
                  <a:cubicBezTo>
                    <a:pt x="1018321" y="25568"/>
                    <a:pt x="1023928" y="39104"/>
                    <a:pt x="1023928" y="53219"/>
                  </a:cubicBezTo>
                  <a:lnTo>
                    <a:pt x="1023928" y="1027089"/>
                  </a:lnTo>
                  <a:cubicBezTo>
                    <a:pt x="1023928" y="1041203"/>
                    <a:pt x="1018321" y="1054740"/>
                    <a:pt x="1008340" y="1064720"/>
                  </a:cubicBezTo>
                  <a:cubicBezTo>
                    <a:pt x="998360" y="1074701"/>
                    <a:pt x="984823" y="1080308"/>
                    <a:pt x="970709" y="1080308"/>
                  </a:cubicBezTo>
                  <a:lnTo>
                    <a:pt x="53219" y="1080308"/>
                  </a:lnTo>
                  <a:cubicBezTo>
                    <a:pt x="39104" y="1080308"/>
                    <a:pt x="25568" y="1074701"/>
                    <a:pt x="15587" y="1064720"/>
                  </a:cubicBezTo>
                  <a:cubicBezTo>
                    <a:pt x="5607" y="1054740"/>
                    <a:pt x="0" y="1041203"/>
                    <a:pt x="0" y="1027089"/>
                  </a:cubicBezTo>
                  <a:lnTo>
                    <a:pt x="0" y="53219"/>
                  </a:lnTo>
                  <a:cubicBezTo>
                    <a:pt x="0" y="39104"/>
                    <a:pt x="5607" y="25568"/>
                    <a:pt x="15587" y="15587"/>
                  </a:cubicBezTo>
                  <a:cubicBezTo>
                    <a:pt x="25568" y="5607"/>
                    <a:pt x="39104" y="0"/>
                    <a:pt x="5321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6608B">
                    <a:alpha val="55000"/>
                  </a:srgbClr>
                </a:gs>
                <a:gs pos="100000">
                  <a:srgbClr val="273E59">
                    <a:alpha val="94000"/>
                  </a:srgbClr>
                </a:gs>
              </a:gsLst>
              <a:lin ang="27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023928" cy="11374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4331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8576152" y="3998972"/>
            <a:ext cx="1336290" cy="1587385"/>
          </a:xfrm>
          <a:custGeom>
            <a:avLst/>
            <a:gdLst/>
            <a:ahLst/>
            <a:cxnLst/>
            <a:rect r="r" b="b" t="t" l="l"/>
            <a:pathLst>
              <a:path h="1587385" w="1336290">
                <a:moveTo>
                  <a:pt x="0" y="0"/>
                </a:moveTo>
                <a:lnTo>
                  <a:pt x="1336289" y="0"/>
                </a:lnTo>
                <a:lnTo>
                  <a:pt x="1336289" y="1587385"/>
                </a:lnTo>
                <a:lnTo>
                  <a:pt x="0" y="15873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3861186" y="4090533"/>
            <a:ext cx="1479612" cy="1495824"/>
          </a:xfrm>
          <a:custGeom>
            <a:avLst/>
            <a:gdLst/>
            <a:ahLst/>
            <a:cxnLst/>
            <a:rect r="r" b="b" t="t" l="l"/>
            <a:pathLst>
              <a:path h="1495824" w="1479612">
                <a:moveTo>
                  <a:pt x="0" y="0"/>
                </a:moveTo>
                <a:lnTo>
                  <a:pt x="1479613" y="0"/>
                </a:lnTo>
                <a:lnTo>
                  <a:pt x="1479613" y="1495824"/>
                </a:lnTo>
                <a:lnTo>
                  <a:pt x="0" y="1495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15539148" y="9258300"/>
            <a:ext cx="4168749" cy="2287601"/>
          </a:xfrm>
          <a:custGeom>
            <a:avLst/>
            <a:gdLst/>
            <a:ahLst/>
            <a:cxnLst/>
            <a:rect r="r" b="b" t="t" l="l"/>
            <a:pathLst>
              <a:path h="2287601" w="4168749">
                <a:moveTo>
                  <a:pt x="0" y="0"/>
                </a:moveTo>
                <a:lnTo>
                  <a:pt x="4168749" y="0"/>
                </a:lnTo>
                <a:lnTo>
                  <a:pt x="4168749" y="2287601"/>
                </a:lnTo>
                <a:lnTo>
                  <a:pt x="0" y="22876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2840680" y="4319838"/>
            <a:ext cx="1644344" cy="1174958"/>
          </a:xfrm>
          <a:custGeom>
            <a:avLst/>
            <a:gdLst/>
            <a:ahLst/>
            <a:cxnLst/>
            <a:rect r="r" b="b" t="t" l="l"/>
            <a:pathLst>
              <a:path h="1174958" w="1644344">
                <a:moveTo>
                  <a:pt x="0" y="0"/>
                </a:moveTo>
                <a:lnTo>
                  <a:pt x="1644343" y="0"/>
                </a:lnTo>
                <a:lnTo>
                  <a:pt x="1644343" y="1174959"/>
                </a:lnTo>
                <a:lnTo>
                  <a:pt x="0" y="117495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6" id="16"/>
          <p:cNvSpPr txBox="true"/>
          <p:nvPr/>
        </p:nvSpPr>
        <p:spPr>
          <a:xfrm rot="0">
            <a:off x="1777842" y="5764814"/>
            <a:ext cx="3770019" cy="2989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89"/>
              </a:lnSpc>
            </a:pPr>
            <a:r>
              <a:rPr lang="en-US" sz="1920" spc="9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Ser socio del club de fútbol de tu barrio es una forma directa de apoyar la vida social y el deporte local de tu zona.</a:t>
            </a:r>
          </a:p>
          <a:p>
            <a:pPr algn="just">
              <a:lnSpc>
                <a:spcPts val="2689"/>
              </a:lnSpc>
            </a:pPr>
          </a:p>
          <a:p>
            <a:pPr algn="just" marL="0" indent="0" lvl="0">
              <a:lnSpc>
                <a:spcPts val="2689"/>
              </a:lnSpc>
              <a:spcBef>
                <a:spcPct val="0"/>
              </a:spcBef>
            </a:pPr>
            <a:r>
              <a:rPr lang="en-US" sz="1920" spc="9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Identidad local: Refuerza los lazos entre vecinos y mantiene viva la historia y el orgullo de tu entorno.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236592" y="5764814"/>
            <a:ext cx="3770019" cy="2322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689"/>
              </a:lnSpc>
              <a:spcBef>
                <a:spcPct val="0"/>
              </a:spcBef>
            </a:pPr>
            <a:r>
              <a:rPr lang="en-US" sz="1920" spc="9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Apoyo a la comunidad: Tu cuota ayuda a mantener las instalaciones abiertas y permite que los niños y jóvenes del barrio tengan un espacio seguro para entrenar y jugar.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691827" y="5764814"/>
            <a:ext cx="3770019" cy="1656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689"/>
              </a:lnSpc>
              <a:spcBef>
                <a:spcPct val="0"/>
              </a:spcBef>
            </a:pPr>
            <a:r>
              <a:rPr lang="en-US" sz="1920" spc="92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Sentido de pertenencia: Te conecta directamente con tu comunidad y te da un espacio de encuentro semanal con tus vecinos.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891492" y="2045824"/>
            <a:ext cx="10505016" cy="1226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77"/>
              </a:lnSpc>
              <a:spcBef>
                <a:spcPct val="0"/>
              </a:spcBef>
            </a:pPr>
            <a:r>
              <a:rPr lang="en-US" b="true" sz="7198">
                <a:solidFill>
                  <a:srgbClr val="FFFFFF"/>
                </a:solidFill>
                <a:latin typeface="Luktao Bold"/>
                <a:ea typeface="Luktao Bold"/>
                <a:cs typeface="Luktao Bold"/>
                <a:sym typeface="Luktao Bold"/>
              </a:rPr>
              <a:t>PORQUE SER SOCIO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6110143" y="-2109283"/>
            <a:ext cx="4835210" cy="4835210"/>
          </a:xfrm>
          <a:custGeom>
            <a:avLst/>
            <a:gdLst/>
            <a:ahLst/>
            <a:cxnLst/>
            <a:rect r="r" b="b" t="t" l="l"/>
            <a:pathLst>
              <a:path h="4835210" w="4835210">
                <a:moveTo>
                  <a:pt x="0" y="0"/>
                </a:moveTo>
                <a:lnTo>
                  <a:pt x="4835210" y="0"/>
                </a:lnTo>
                <a:lnTo>
                  <a:pt x="4835210" y="4835210"/>
                </a:lnTo>
                <a:lnTo>
                  <a:pt x="0" y="483521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-2417605" y="7869395"/>
            <a:ext cx="4835210" cy="4835210"/>
          </a:xfrm>
          <a:custGeom>
            <a:avLst/>
            <a:gdLst/>
            <a:ahLst/>
            <a:cxnLst/>
            <a:rect r="r" b="b" t="t" l="l"/>
            <a:pathLst>
              <a:path h="4835210" w="4835210">
                <a:moveTo>
                  <a:pt x="0" y="0"/>
                </a:moveTo>
                <a:lnTo>
                  <a:pt x="4835210" y="0"/>
                </a:lnTo>
                <a:lnTo>
                  <a:pt x="4835210" y="4835210"/>
                </a:lnTo>
                <a:lnTo>
                  <a:pt x="0" y="483521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16736" y="476440"/>
            <a:ext cx="643737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74"/>
              </a:lnSpc>
            </a:pPr>
            <a:r>
              <a:rPr lang="en-US" sz="6478" b="true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CUOTAS SOCIO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096000" y="1285875"/>
            <a:ext cx="5229225" cy="9001125"/>
          </a:xfrm>
          <a:custGeom>
            <a:avLst/>
            <a:gdLst/>
            <a:ahLst/>
            <a:cxnLst/>
            <a:rect r="r" b="b" t="t" l="l"/>
            <a:pathLst>
              <a:path h="9001125" w="5229225">
                <a:moveTo>
                  <a:pt x="0" y="0"/>
                </a:moveTo>
                <a:lnTo>
                  <a:pt x="5229225" y="0"/>
                </a:lnTo>
                <a:lnTo>
                  <a:pt x="5229225" y="9001125"/>
                </a:lnTo>
                <a:lnTo>
                  <a:pt x="0" y="90011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305550" y="1924050"/>
            <a:ext cx="228600" cy="1076325"/>
          </a:xfrm>
          <a:custGeom>
            <a:avLst/>
            <a:gdLst/>
            <a:ahLst/>
            <a:cxnLst/>
            <a:rect r="r" b="b" t="t" l="l"/>
            <a:pathLst>
              <a:path h="1076325" w="228600">
                <a:moveTo>
                  <a:pt x="0" y="0"/>
                </a:moveTo>
                <a:lnTo>
                  <a:pt x="228600" y="0"/>
                </a:lnTo>
                <a:lnTo>
                  <a:pt x="2286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693408" y="2247900"/>
            <a:ext cx="2852928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6"/>
              </a:lnSpc>
            </a:pPr>
            <a:r>
              <a:rPr lang="en-US" sz="4171" b="true">
                <a:solidFill>
                  <a:srgbClr val="19191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CUOTAS ANUALES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305550" y="3000375"/>
            <a:ext cx="5019675" cy="1933575"/>
          </a:xfrm>
          <a:custGeom>
            <a:avLst/>
            <a:gdLst/>
            <a:ahLst/>
            <a:cxnLst/>
            <a:rect r="r" b="b" t="t" l="l"/>
            <a:pathLst>
              <a:path h="1933575" w="5019675">
                <a:moveTo>
                  <a:pt x="0" y="0"/>
                </a:moveTo>
                <a:lnTo>
                  <a:pt x="5019675" y="0"/>
                </a:lnTo>
                <a:lnTo>
                  <a:pt x="50196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729984" y="3910965"/>
            <a:ext cx="1481328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1"/>
              </a:lnSpc>
            </a:pPr>
            <a:r>
              <a:rPr lang="en-US" sz="3576" b="true">
                <a:solidFill>
                  <a:srgbClr val="19191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20 €/AÑO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305550" y="4924425"/>
            <a:ext cx="5019675" cy="1724025"/>
          </a:xfrm>
          <a:custGeom>
            <a:avLst/>
            <a:gdLst/>
            <a:ahLst/>
            <a:cxnLst/>
            <a:rect r="r" b="b" t="t" l="l"/>
            <a:pathLst>
              <a:path h="1724025" w="5019675">
                <a:moveTo>
                  <a:pt x="0" y="0"/>
                </a:moveTo>
                <a:lnTo>
                  <a:pt x="5019675" y="0"/>
                </a:lnTo>
                <a:lnTo>
                  <a:pt x="501967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729984" y="5388102"/>
            <a:ext cx="1389888" cy="200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1"/>
              </a:lnSpc>
            </a:pPr>
            <a:r>
              <a:rPr lang="en-US" b="true" sz="1326" spc="66">
                <a:solidFill>
                  <a:srgbClr val="191919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SOCIO MENOR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729984" y="5711190"/>
            <a:ext cx="1280160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1"/>
              </a:lnSpc>
            </a:pPr>
            <a:r>
              <a:rPr lang="en-US" sz="3576" b="true">
                <a:solidFill>
                  <a:srgbClr val="19191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5 €/AÑO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305550" y="6638925"/>
            <a:ext cx="5019675" cy="1724025"/>
          </a:xfrm>
          <a:custGeom>
            <a:avLst/>
            <a:gdLst/>
            <a:ahLst/>
            <a:cxnLst/>
            <a:rect r="r" b="b" t="t" l="l"/>
            <a:pathLst>
              <a:path h="1724025" w="5019675">
                <a:moveTo>
                  <a:pt x="0" y="0"/>
                </a:moveTo>
                <a:lnTo>
                  <a:pt x="5019675" y="0"/>
                </a:lnTo>
                <a:lnTo>
                  <a:pt x="501967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729984" y="7501128"/>
            <a:ext cx="1481328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1"/>
              </a:lnSpc>
            </a:pPr>
            <a:r>
              <a:rPr lang="en-US" sz="3576" b="true">
                <a:solidFill>
                  <a:srgbClr val="19191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10 €/AÑO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6305550" y="8353425"/>
            <a:ext cx="5019675" cy="1933575"/>
          </a:xfrm>
          <a:custGeom>
            <a:avLst/>
            <a:gdLst/>
            <a:ahLst/>
            <a:cxnLst/>
            <a:rect r="r" b="b" t="t" l="l"/>
            <a:pathLst>
              <a:path h="1933575" w="5019675">
                <a:moveTo>
                  <a:pt x="0" y="0"/>
                </a:moveTo>
                <a:lnTo>
                  <a:pt x="5019675" y="0"/>
                </a:lnTo>
                <a:lnTo>
                  <a:pt x="50196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729984" y="9291066"/>
            <a:ext cx="2414016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1"/>
              </a:lnSpc>
            </a:pPr>
            <a:r>
              <a:rPr lang="en-US" sz="3576" b="true">
                <a:solidFill>
                  <a:srgbClr val="19191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DONACIÓN LIBRE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3277850" y="0"/>
            <a:ext cx="5010150" cy="10287000"/>
          </a:xfrm>
          <a:custGeom>
            <a:avLst/>
            <a:gdLst/>
            <a:ahLst/>
            <a:cxnLst/>
            <a:rect r="r" b="b" t="t" l="l"/>
            <a:pathLst>
              <a:path h="10287000" w="5010150">
                <a:moveTo>
                  <a:pt x="0" y="0"/>
                </a:moveTo>
                <a:lnTo>
                  <a:pt x="5010150" y="0"/>
                </a:lnTo>
                <a:lnTo>
                  <a:pt x="501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6693408" y="2018728"/>
            <a:ext cx="713232" cy="19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7"/>
              </a:lnSpc>
            </a:pPr>
            <a:r>
              <a:rPr lang="en-US" sz="1256" spc="188" b="true">
                <a:solidFill>
                  <a:srgbClr val="008037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Cuotas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729984" y="3598164"/>
            <a:ext cx="621792" cy="200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1"/>
              </a:lnSpc>
            </a:pPr>
            <a:r>
              <a:rPr lang="en-US" b="true" sz="1326" spc="66">
                <a:solidFill>
                  <a:srgbClr val="191919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SOCIO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729984" y="7178040"/>
            <a:ext cx="3108960" cy="200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1"/>
              </a:lnSpc>
            </a:pPr>
            <a:r>
              <a:rPr lang="en-US" b="true" sz="1326" spc="66">
                <a:solidFill>
                  <a:srgbClr val="191919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SOCIO JUBILADO / PENSIONISTA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729984" y="8967978"/>
            <a:ext cx="1664208" cy="200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1"/>
              </a:lnSpc>
            </a:pPr>
            <a:r>
              <a:rPr lang="en-US" b="true" sz="1326" spc="66">
                <a:solidFill>
                  <a:srgbClr val="191919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SOCIO DE HONOR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444" r="0" b="-1644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3891" y="2617093"/>
            <a:ext cx="12986551" cy="4592211"/>
            <a:chOff x="0" y="0"/>
            <a:chExt cx="2856477" cy="101008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56477" cy="1010087"/>
            </a:xfrm>
            <a:custGeom>
              <a:avLst/>
              <a:gdLst/>
              <a:ahLst/>
              <a:cxnLst/>
              <a:rect r="r" b="b" t="t" l="l"/>
              <a:pathLst>
                <a:path h="1010087" w="2856477">
                  <a:moveTo>
                    <a:pt x="19077" y="0"/>
                  </a:moveTo>
                  <a:lnTo>
                    <a:pt x="2837401" y="0"/>
                  </a:lnTo>
                  <a:cubicBezTo>
                    <a:pt x="2847936" y="0"/>
                    <a:pt x="2856477" y="8541"/>
                    <a:pt x="2856477" y="19077"/>
                  </a:cubicBezTo>
                  <a:lnTo>
                    <a:pt x="2856477" y="991010"/>
                  </a:lnTo>
                  <a:cubicBezTo>
                    <a:pt x="2856477" y="996070"/>
                    <a:pt x="2854468" y="1000922"/>
                    <a:pt x="2850890" y="1004500"/>
                  </a:cubicBezTo>
                  <a:cubicBezTo>
                    <a:pt x="2847312" y="1008077"/>
                    <a:pt x="2842460" y="1010087"/>
                    <a:pt x="2837401" y="1010087"/>
                  </a:cubicBezTo>
                  <a:lnTo>
                    <a:pt x="19077" y="1010087"/>
                  </a:lnTo>
                  <a:cubicBezTo>
                    <a:pt x="8541" y="1010087"/>
                    <a:pt x="0" y="1001546"/>
                    <a:pt x="0" y="991010"/>
                  </a:cubicBezTo>
                  <a:lnTo>
                    <a:pt x="0" y="19077"/>
                  </a:lnTo>
                  <a:cubicBezTo>
                    <a:pt x="0" y="8541"/>
                    <a:pt x="8541" y="0"/>
                    <a:pt x="1907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6608B">
                    <a:alpha val="55000"/>
                  </a:srgbClr>
                </a:gs>
                <a:gs pos="100000">
                  <a:srgbClr val="273E59">
                    <a:alpha val="94000"/>
                  </a:srgbClr>
                </a:gs>
              </a:gsLst>
              <a:lin ang="27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856477" cy="10672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4331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2375761" y="111427"/>
            <a:ext cx="5912239" cy="10175573"/>
          </a:xfrm>
          <a:custGeom>
            <a:avLst/>
            <a:gdLst/>
            <a:ahLst/>
            <a:cxnLst/>
            <a:rect r="r" b="b" t="t" l="l"/>
            <a:pathLst>
              <a:path h="10175573" w="5912239">
                <a:moveTo>
                  <a:pt x="0" y="0"/>
                </a:moveTo>
                <a:lnTo>
                  <a:pt x="5912239" y="0"/>
                </a:lnTo>
                <a:lnTo>
                  <a:pt x="5912239" y="10175573"/>
                </a:lnTo>
                <a:lnTo>
                  <a:pt x="0" y="101755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810" t="-8536" r="-265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05592" y="2916960"/>
            <a:ext cx="11870169" cy="5265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6"/>
              </a:lnSpc>
            </a:pPr>
            <a:r>
              <a:rPr lang="en-US" sz="2490" spc="119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La Junta Directiva del Gazteak C.F, ha decidido hacer los carnets de toda </a:t>
            </a:r>
          </a:p>
          <a:p>
            <a:pPr algn="l">
              <a:lnSpc>
                <a:spcPts val="3486"/>
              </a:lnSpc>
            </a:pPr>
            <a:r>
              <a:rPr lang="en-US" sz="2490" spc="119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persona que ya estuviera en la lista y censo de Socios la temporada 25/26.</a:t>
            </a:r>
          </a:p>
          <a:p>
            <a:pPr algn="l">
              <a:lnSpc>
                <a:spcPts val="3486"/>
              </a:lnSpc>
            </a:pPr>
            <a:r>
              <a:rPr lang="en-US" sz="2490" spc="119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Para retirar dicho carnet, de la presente temporada 26/27, sera necesario el pago de la cuota pertinente.</a:t>
            </a:r>
          </a:p>
          <a:p>
            <a:pPr algn="l">
              <a:lnSpc>
                <a:spcPts val="3486"/>
              </a:lnSpc>
            </a:pPr>
          </a:p>
          <a:p>
            <a:pPr algn="l">
              <a:lnSpc>
                <a:spcPts val="3486"/>
              </a:lnSpc>
            </a:pPr>
            <a:r>
              <a:rPr lang="en-US" sz="2490" spc="119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Quien en un periodo de 4 meses no retire su carnet, PERDERA SU NUMERO DE SOCIO, ya que en estas mejoras digitales, va la actualizacion de listas tan necesaria para la formalizacion de un censo exacto y transparente.</a:t>
            </a:r>
          </a:p>
          <a:p>
            <a:pPr algn="l">
              <a:lnSpc>
                <a:spcPts val="3486"/>
              </a:lnSpc>
            </a:pPr>
          </a:p>
          <a:p>
            <a:pPr algn="l" marL="0" indent="0" lvl="0">
              <a:lnSpc>
                <a:spcPts val="3486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505592" y="291988"/>
            <a:ext cx="10402871" cy="1330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947"/>
              </a:lnSpc>
              <a:spcBef>
                <a:spcPct val="0"/>
              </a:spcBef>
            </a:pPr>
            <a:r>
              <a:rPr lang="en-US" b="true" sz="7819">
                <a:solidFill>
                  <a:srgbClr val="FFFFFF"/>
                </a:solidFill>
                <a:latin typeface="Luktao Bold"/>
                <a:ea typeface="Luktao Bold"/>
                <a:cs typeface="Luktao Bold"/>
                <a:sym typeface="Luktao Bold"/>
              </a:rPr>
              <a:t>RENOVAR TU CARNET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444" r="0" b="-1644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864" y="3480684"/>
            <a:ext cx="4179381" cy="3747472"/>
            <a:chOff x="0" y="0"/>
            <a:chExt cx="1023928" cy="91811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23928" cy="918112"/>
            </a:xfrm>
            <a:custGeom>
              <a:avLst/>
              <a:gdLst/>
              <a:ahLst/>
              <a:cxnLst/>
              <a:rect r="r" b="b" t="t" l="l"/>
              <a:pathLst>
                <a:path h="918112" w="1023928">
                  <a:moveTo>
                    <a:pt x="59277" y="0"/>
                  </a:moveTo>
                  <a:lnTo>
                    <a:pt x="964651" y="0"/>
                  </a:lnTo>
                  <a:cubicBezTo>
                    <a:pt x="997388" y="0"/>
                    <a:pt x="1023928" y="26539"/>
                    <a:pt x="1023928" y="59277"/>
                  </a:cubicBezTo>
                  <a:lnTo>
                    <a:pt x="1023928" y="858835"/>
                  </a:lnTo>
                  <a:cubicBezTo>
                    <a:pt x="1023928" y="891573"/>
                    <a:pt x="997388" y="918112"/>
                    <a:pt x="964651" y="918112"/>
                  </a:cubicBezTo>
                  <a:lnTo>
                    <a:pt x="59277" y="918112"/>
                  </a:lnTo>
                  <a:cubicBezTo>
                    <a:pt x="26539" y="918112"/>
                    <a:pt x="0" y="891573"/>
                    <a:pt x="0" y="858835"/>
                  </a:cubicBezTo>
                  <a:lnTo>
                    <a:pt x="0" y="59277"/>
                  </a:lnTo>
                  <a:cubicBezTo>
                    <a:pt x="0" y="26539"/>
                    <a:pt x="26539" y="0"/>
                    <a:pt x="5927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6608B">
                    <a:alpha val="83500"/>
                  </a:srgbClr>
                </a:gs>
                <a:gs pos="100000">
                  <a:srgbClr val="273E59">
                    <a:alpha val="87500"/>
                  </a:srgbClr>
                </a:gs>
              </a:gsLst>
              <a:lin ang="27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1023928" cy="9752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3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768250" y="3480684"/>
            <a:ext cx="4179381" cy="3747472"/>
            <a:chOff x="0" y="0"/>
            <a:chExt cx="1023928" cy="91811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23928" cy="918112"/>
            </a:xfrm>
            <a:custGeom>
              <a:avLst/>
              <a:gdLst/>
              <a:ahLst/>
              <a:cxnLst/>
              <a:rect r="r" b="b" t="t" l="l"/>
              <a:pathLst>
                <a:path h="918112" w="1023928">
                  <a:moveTo>
                    <a:pt x="59277" y="0"/>
                  </a:moveTo>
                  <a:lnTo>
                    <a:pt x="964651" y="0"/>
                  </a:lnTo>
                  <a:cubicBezTo>
                    <a:pt x="997388" y="0"/>
                    <a:pt x="1023928" y="26539"/>
                    <a:pt x="1023928" y="59277"/>
                  </a:cubicBezTo>
                  <a:lnTo>
                    <a:pt x="1023928" y="858835"/>
                  </a:lnTo>
                  <a:cubicBezTo>
                    <a:pt x="1023928" y="891573"/>
                    <a:pt x="997388" y="918112"/>
                    <a:pt x="964651" y="918112"/>
                  </a:cubicBezTo>
                  <a:lnTo>
                    <a:pt x="59277" y="918112"/>
                  </a:lnTo>
                  <a:cubicBezTo>
                    <a:pt x="26539" y="918112"/>
                    <a:pt x="0" y="891573"/>
                    <a:pt x="0" y="858835"/>
                  </a:cubicBezTo>
                  <a:lnTo>
                    <a:pt x="0" y="59277"/>
                  </a:lnTo>
                  <a:cubicBezTo>
                    <a:pt x="0" y="26539"/>
                    <a:pt x="26539" y="0"/>
                    <a:pt x="5927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6608B">
                    <a:alpha val="83500"/>
                  </a:srgbClr>
                </a:gs>
                <a:gs pos="100000">
                  <a:srgbClr val="273E59">
                    <a:alpha val="87500"/>
                  </a:srgbClr>
                </a:gs>
              </a:gsLst>
              <a:lin ang="270000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023928" cy="9752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31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341002" y="3480684"/>
            <a:ext cx="4179381" cy="3747472"/>
            <a:chOff x="0" y="0"/>
            <a:chExt cx="1023928" cy="91811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23928" cy="918112"/>
            </a:xfrm>
            <a:custGeom>
              <a:avLst/>
              <a:gdLst/>
              <a:ahLst/>
              <a:cxnLst/>
              <a:rect r="r" b="b" t="t" l="l"/>
              <a:pathLst>
                <a:path h="918112" w="1023928">
                  <a:moveTo>
                    <a:pt x="59277" y="0"/>
                  </a:moveTo>
                  <a:lnTo>
                    <a:pt x="964651" y="0"/>
                  </a:lnTo>
                  <a:cubicBezTo>
                    <a:pt x="997388" y="0"/>
                    <a:pt x="1023928" y="26539"/>
                    <a:pt x="1023928" y="59277"/>
                  </a:cubicBezTo>
                  <a:lnTo>
                    <a:pt x="1023928" y="858835"/>
                  </a:lnTo>
                  <a:cubicBezTo>
                    <a:pt x="1023928" y="891573"/>
                    <a:pt x="997388" y="918112"/>
                    <a:pt x="964651" y="918112"/>
                  </a:cubicBezTo>
                  <a:lnTo>
                    <a:pt x="59277" y="918112"/>
                  </a:lnTo>
                  <a:cubicBezTo>
                    <a:pt x="26539" y="918112"/>
                    <a:pt x="0" y="891573"/>
                    <a:pt x="0" y="858835"/>
                  </a:cubicBezTo>
                  <a:lnTo>
                    <a:pt x="0" y="59277"/>
                  </a:lnTo>
                  <a:cubicBezTo>
                    <a:pt x="0" y="26539"/>
                    <a:pt x="26539" y="0"/>
                    <a:pt x="5927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6608B">
                    <a:alpha val="83500"/>
                  </a:srgbClr>
                </a:gs>
                <a:gs pos="100000">
                  <a:srgbClr val="273E59">
                    <a:alpha val="87500"/>
                  </a:srgbClr>
                </a:gs>
              </a:gsLst>
              <a:lin ang="270000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023928" cy="9752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31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913755" y="3480684"/>
            <a:ext cx="4179381" cy="3747472"/>
            <a:chOff x="0" y="0"/>
            <a:chExt cx="1023928" cy="91811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23928" cy="918112"/>
            </a:xfrm>
            <a:custGeom>
              <a:avLst/>
              <a:gdLst/>
              <a:ahLst/>
              <a:cxnLst/>
              <a:rect r="r" b="b" t="t" l="l"/>
              <a:pathLst>
                <a:path h="918112" w="1023928">
                  <a:moveTo>
                    <a:pt x="59277" y="0"/>
                  </a:moveTo>
                  <a:lnTo>
                    <a:pt x="964651" y="0"/>
                  </a:lnTo>
                  <a:cubicBezTo>
                    <a:pt x="997388" y="0"/>
                    <a:pt x="1023928" y="26539"/>
                    <a:pt x="1023928" y="59277"/>
                  </a:cubicBezTo>
                  <a:lnTo>
                    <a:pt x="1023928" y="858835"/>
                  </a:lnTo>
                  <a:cubicBezTo>
                    <a:pt x="1023928" y="891573"/>
                    <a:pt x="997388" y="918112"/>
                    <a:pt x="964651" y="918112"/>
                  </a:cubicBezTo>
                  <a:lnTo>
                    <a:pt x="59277" y="918112"/>
                  </a:lnTo>
                  <a:cubicBezTo>
                    <a:pt x="26539" y="918112"/>
                    <a:pt x="0" y="891573"/>
                    <a:pt x="0" y="858835"/>
                  </a:cubicBezTo>
                  <a:lnTo>
                    <a:pt x="0" y="59277"/>
                  </a:lnTo>
                  <a:cubicBezTo>
                    <a:pt x="0" y="26539"/>
                    <a:pt x="26539" y="0"/>
                    <a:pt x="5927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6608B">
                    <a:alpha val="83500"/>
                  </a:srgbClr>
                </a:gs>
                <a:gs pos="100000">
                  <a:srgbClr val="273E59">
                    <a:alpha val="87500"/>
                  </a:srgbClr>
                </a:gs>
              </a:gsLst>
              <a:lin ang="270000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023928" cy="9752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31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4121490" y="431508"/>
            <a:ext cx="9792264" cy="1070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717"/>
              </a:lnSpc>
              <a:spcBef>
                <a:spcPct val="0"/>
              </a:spcBef>
            </a:pPr>
            <a:r>
              <a:rPr lang="en-US" b="true" sz="6226">
                <a:solidFill>
                  <a:srgbClr val="FFFFFF"/>
                </a:solidFill>
                <a:latin typeface="Luktao Bold"/>
                <a:ea typeface="Luktao Bold"/>
                <a:cs typeface="Luktao Bold"/>
                <a:sym typeface="Luktao Bold"/>
              </a:rPr>
              <a:t>CUANDO Y DONDE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89159" y="4165783"/>
            <a:ext cx="3398041" cy="3243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62"/>
              </a:lnSpc>
            </a:pPr>
            <a:r>
              <a:rPr lang="en-US" sz="2044" spc="98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Desde el dia 19 de Septiembre,  en la taquilla del campo, en nuestra primera jornada de liga del Senior, tendremos el listado actual y añadiremos a Nuevos Socios.</a:t>
            </a:r>
          </a:p>
          <a:p>
            <a:pPr algn="just" marL="0" indent="0" lvl="0">
              <a:lnSpc>
                <a:spcPts val="2862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5158603" y="4165783"/>
            <a:ext cx="3398041" cy="2881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862"/>
              </a:lnSpc>
              <a:spcBef>
                <a:spcPct val="0"/>
              </a:spcBef>
            </a:pPr>
            <a:r>
              <a:rPr lang="en-US" sz="2044" spc="98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Desde nuestra web , gazteak.com, en la pestaña de como hacerse socio, tendremos una facil e intuitiva forma de poder hacerse socio desde tu propia casa y ordenador o smartphone.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728681" y="4165783"/>
            <a:ext cx="3398041" cy="1072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862"/>
              </a:lnSpc>
              <a:spcBef>
                <a:spcPct val="0"/>
              </a:spcBef>
            </a:pPr>
            <a:r>
              <a:rPr lang="en-US" sz="2044" spc="98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En la oficina del Club, martes y jueves , de 18.:00H a 20H 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304425" y="4165783"/>
            <a:ext cx="3398041" cy="1795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862"/>
              </a:lnSpc>
              <a:spcBef>
                <a:spcPct val="0"/>
              </a:spcBef>
            </a:pPr>
            <a:r>
              <a:rPr lang="en-US" sz="2044" spc="98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Los dias de partido del senior, desde 1 hora antes del comienzo del mismo, en la taquilla del campo.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04276" y="3731328"/>
            <a:ext cx="3398041" cy="348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62"/>
              </a:lnSpc>
              <a:spcBef>
                <a:spcPct val="0"/>
              </a:spcBef>
            </a:pPr>
            <a:r>
              <a:rPr lang="en-US" b="true" sz="2044" spc="98">
                <a:solidFill>
                  <a:srgbClr val="FFFFFF"/>
                </a:solidFill>
                <a:latin typeface="Saira Bold"/>
                <a:ea typeface="Saira Bold"/>
                <a:cs typeface="Saira Bold"/>
                <a:sym typeface="Saira Bold"/>
              </a:rPr>
              <a:t>CUANDO Y DONDE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731672" y="3731328"/>
            <a:ext cx="3398041" cy="348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62"/>
              </a:lnSpc>
              <a:spcBef>
                <a:spcPct val="0"/>
              </a:spcBef>
            </a:pPr>
            <a:r>
              <a:rPr lang="en-US" b="true" sz="2044" spc="98">
                <a:solidFill>
                  <a:srgbClr val="FFFFFF"/>
                </a:solidFill>
                <a:latin typeface="Saira Bold"/>
                <a:ea typeface="Saira Bold"/>
                <a:cs typeface="Saira Bold"/>
                <a:sym typeface="Saira Bold"/>
              </a:rPr>
              <a:t>OFICINA DEL CLUB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304425" y="3731328"/>
            <a:ext cx="3398041" cy="348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62"/>
              </a:lnSpc>
              <a:spcBef>
                <a:spcPct val="0"/>
              </a:spcBef>
            </a:pPr>
            <a:r>
              <a:rPr lang="en-US" b="true" sz="2044" spc="98">
                <a:solidFill>
                  <a:srgbClr val="FFFFFF"/>
                </a:solidFill>
                <a:latin typeface="Saira Bold"/>
                <a:ea typeface="Saira Bold"/>
                <a:cs typeface="Saira Bold"/>
                <a:sym typeface="Saira Bold"/>
              </a:rPr>
              <a:t>DIAS DE PARTIDO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872639" y="3731328"/>
            <a:ext cx="3398041" cy="348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62"/>
              </a:lnSpc>
              <a:spcBef>
                <a:spcPct val="0"/>
              </a:spcBef>
            </a:pPr>
            <a:r>
              <a:rPr lang="en-US" b="true" sz="2044" spc="98">
                <a:solidFill>
                  <a:srgbClr val="FFFFFF"/>
                </a:solidFill>
                <a:latin typeface="Saira Bold"/>
                <a:ea typeface="Saira Bold"/>
                <a:cs typeface="Saira Bold"/>
                <a:sym typeface="Saira Bold"/>
              </a:rPr>
              <a:t>Y TAMBIEN...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61872" y="3313672"/>
            <a:ext cx="10424160" cy="1171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12"/>
              </a:lnSpc>
            </a:pPr>
            <a:r>
              <a:rPr lang="en-US" sz="8487">
                <a:solidFill>
                  <a:srgbClr val="FFFFFF"/>
                </a:solidFill>
                <a:latin typeface="Russo One"/>
                <a:ea typeface="Russo One"/>
                <a:cs typeface="Russo One"/>
                <a:sym typeface="Russo One"/>
              </a:rPr>
              <a:t>MAS INFO EN: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274982" y="5109736"/>
            <a:ext cx="5481477" cy="406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7"/>
              </a:lnSpc>
            </a:pPr>
            <a:r>
              <a:rPr lang="en-US" sz="2482" spc="12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Axular, s/n. Kabiezes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274982" y="6091172"/>
            <a:ext cx="3689198" cy="406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7"/>
              </a:lnSpc>
            </a:pPr>
            <a:r>
              <a:rPr lang="en-US" sz="2482" spc="124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3" tooltip="https://www.gazteak.com"/>
              </a:rPr>
              <a:t>www.gazteak.com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74982" y="7059765"/>
            <a:ext cx="2912601" cy="406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476" spc="12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94 483 78 83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609725" y="5476875"/>
            <a:ext cx="76200" cy="190500"/>
            <a:chOff x="0" y="0"/>
            <a:chExt cx="101600" cy="254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1600" cy="254000"/>
            </a:xfrm>
            <a:custGeom>
              <a:avLst/>
              <a:gdLst/>
              <a:ahLst/>
              <a:cxnLst/>
              <a:rect r="r" b="b" t="t" l="l"/>
              <a:pathLst>
                <a:path h="254000" w="101600">
                  <a:moveTo>
                    <a:pt x="0" y="0"/>
                  </a:moveTo>
                  <a:lnTo>
                    <a:pt x="101600" y="0"/>
                  </a:lnTo>
                  <a:lnTo>
                    <a:pt x="101600" y="254000"/>
                  </a:lnTo>
                  <a:lnTo>
                    <a:pt x="0" y="2540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01600" cy="29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52550" y="5162550"/>
            <a:ext cx="609600" cy="609600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406400"/>
                  </a:move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ubicBezTo>
                    <a:pt x="181951" y="0"/>
                    <a:pt x="0" y="181951"/>
                    <a:pt x="0" y="406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24000" y="5257800"/>
            <a:ext cx="266700" cy="266700"/>
            <a:chOff x="0" y="0"/>
            <a:chExt cx="355600" cy="355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55600" cy="355600"/>
            </a:xfrm>
            <a:custGeom>
              <a:avLst/>
              <a:gdLst/>
              <a:ahLst/>
              <a:cxnLst/>
              <a:rect r="r" b="b" t="t" l="l"/>
              <a:pathLst>
                <a:path h="355600" w="355600">
                  <a:moveTo>
                    <a:pt x="0" y="177800"/>
                  </a:moveTo>
                  <a:cubicBezTo>
                    <a:pt x="0" y="275996"/>
                    <a:pt x="79604" y="355600"/>
                    <a:pt x="177800" y="355600"/>
                  </a:cubicBezTo>
                  <a:cubicBezTo>
                    <a:pt x="275996" y="355600"/>
                    <a:pt x="355600" y="275996"/>
                    <a:pt x="355600" y="177800"/>
                  </a:cubicBezTo>
                  <a:cubicBezTo>
                    <a:pt x="355600" y="79604"/>
                    <a:pt x="275996" y="0"/>
                    <a:pt x="177800" y="0"/>
                  </a:cubicBezTo>
                  <a:cubicBezTo>
                    <a:pt x="79604" y="0"/>
                    <a:pt x="0" y="79604"/>
                    <a:pt x="0" y="177800"/>
                  </a:cubicBezTo>
                  <a:close/>
                </a:path>
              </a:pathLst>
            </a:custGeom>
            <a:solidFill>
              <a:srgbClr val="D93025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-10800000">
            <a:off x="1524000" y="5429250"/>
            <a:ext cx="266700" cy="266700"/>
            <a:chOff x="0" y="0"/>
            <a:chExt cx="355600" cy="3556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55600" cy="355600"/>
            </a:xfrm>
            <a:custGeom>
              <a:avLst/>
              <a:gdLst/>
              <a:ahLst/>
              <a:cxnLst/>
              <a:rect r="r" b="b" t="t" l="l"/>
              <a:pathLst>
                <a:path h="355600" w="355600">
                  <a:moveTo>
                    <a:pt x="177800" y="0"/>
                  </a:moveTo>
                  <a:lnTo>
                    <a:pt x="355600" y="35560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D93025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609725" y="5353050"/>
            <a:ext cx="95250" cy="95250"/>
            <a:chOff x="0" y="0"/>
            <a:chExt cx="127000" cy="1270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7000" cy="127000"/>
            </a:xfrm>
            <a:custGeom>
              <a:avLst/>
              <a:gdLst/>
              <a:ahLst/>
              <a:cxnLst/>
              <a:rect r="r" b="b" t="t" l="l"/>
              <a:pathLst>
                <a:path h="127000" w="127000">
                  <a:moveTo>
                    <a:pt x="0" y="63500"/>
                  </a:moveTo>
                  <a:cubicBezTo>
                    <a:pt x="0" y="98570"/>
                    <a:pt x="28430" y="127000"/>
                    <a:pt x="63500" y="127000"/>
                  </a:cubicBezTo>
                  <a:cubicBezTo>
                    <a:pt x="98570" y="127000"/>
                    <a:pt x="127000" y="98570"/>
                    <a:pt x="127000" y="63500"/>
                  </a:cubicBezTo>
                  <a:cubicBezTo>
                    <a:pt x="127000" y="28430"/>
                    <a:pt x="98570" y="0"/>
                    <a:pt x="63500" y="0"/>
                  </a:cubicBezTo>
                  <a:cubicBezTo>
                    <a:pt x="28430" y="0"/>
                    <a:pt x="0" y="28430"/>
                    <a:pt x="0" y="63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27000" cy="165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14450" y="5010150"/>
            <a:ext cx="685800" cy="685800"/>
            <a:chOff x="0" y="0"/>
            <a:chExt cx="914400" cy="914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14400" cy="914400"/>
            </a:xfrm>
            <a:custGeom>
              <a:avLst/>
              <a:gdLst/>
              <a:ahLst/>
              <a:cxnLst/>
              <a:rect r="r" b="b" t="t" l="l"/>
              <a:pathLst>
                <a:path h="914400" w="914400">
                  <a:moveTo>
                    <a:pt x="0" y="457200"/>
                  </a:moveTo>
                  <a:cubicBezTo>
                    <a:pt x="0" y="709705"/>
                    <a:pt x="204695" y="914400"/>
                    <a:pt x="457200" y="914400"/>
                  </a:cubicBezTo>
                  <a:cubicBezTo>
                    <a:pt x="709705" y="914400"/>
                    <a:pt x="914400" y="709705"/>
                    <a:pt x="914400" y="457200"/>
                  </a:cubicBezTo>
                  <a:cubicBezTo>
                    <a:pt x="914400" y="204695"/>
                    <a:pt x="709705" y="0"/>
                    <a:pt x="457200" y="0"/>
                  </a:cubicBezTo>
                  <a:cubicBezTo>
                    <a:pt x="204695" y="0"/>
                    <a:pt x="0" y="204695"/>
                    <a:pt x="0" y="4572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914400" cy="952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514475" y="5181600"/>
            <a:ext cx="285750" cy="285750"/>
            <a:chOff x="0" y="0"/>
            <a:chExt cx="381000" cy="3810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190500"/>
                  </a:moveTo>
                  <a:cubicBezTo>
                    <a:pt x="0" y="295710"/>
                    <a:pt x="85290" y="381000"/>
                    <a:pt x="190500" y="381000"/>
                  </a:cubicBezTo>
                  <a:cubicBezTo>
                    <a:pt x="295710" y="381000"/>
                    <a:pt x="381000" y="295710"/>
                    <a:pt x="381000" y="190500"/>
                  </a:cubicBezTo>
                  <a:cubicBezTo>
                    <a:pt x="381000" y="85290"/>
                    <a:pt x="295710" y="0"/>
                    <a:pt x="190500" y="0"/>
                  </a:cubicBezTo>
                  <a:cubicBezTo>
                    <a:pt x="85290" y="0"/>
                    <a:pt x="0" y="85290"/>
                    <a:pt x="0" y="190500"/>
                  </a:cubicBezTo>
                  <a:close/>
                </a:path>
              </a:pathLst>
            </a:custGeom>
            <a:solidFill>
              <a:srgbClr val="D93025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810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-10800000">
            <a:off x="1514475" y="5353050"/>
            <a:ext cx="285750" cy="285750"/>
            <a:chOff x="0" y="0"/>
            <a:chExt cx="381000" cy="3810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190500" y="0"/>
                  </a:moveTo>
                  <a:lnTo>
                    <a:pt x="38100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D93025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81000" cy="419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609725" y="5267325"/>
            <a:ext cx="95250" cy="95250"/>
            <a:chOff x="0" y="0"/>
            <a:chExt cx="127000" cy="1270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27000" cy="127000"/>
            </a:xfrm>
            <a:custGeom>
              <a:avLst/>
              <a:gdLst/>
              <a:ahLst/>
              <a:cxnLst/>
              <a:rect r="r" b="b" t="t" l="l"/>
              <a:pathLst>
                <a:path h="127000" w="127000">
                  <a:moveTo>
                    <a:pt x="0" y="63500"/>
                  </a:moveTo>
                  <a:cubicBezTo>
                    <a:pt x="0" y="98570"/>
                    <a:pt x="28430" y="127000"/>
                    <a:pt x="63500" y="127000"/>
                  </a:cubicBezTo>
                  <a:cubicBezTo>
                    <a:pt x="98570" y="127000"/>
                    <a:pt x="127000" y="98570"/>
                    <a:pt x="127000" y="63500"/>
                  </a:cubicBezTo>
                  <a:cubicBezTo>
                    <a:pt x="127000" y="28430"/>
                    <a:pt x="98570" y="0"/>
                    <a:pt x="63500" y="0"/>
                  </a:cubicBezTo>
                  <a:cubicBezTo>
                    <a:pt x="28430" y="0"/>
                    <a:pt x="0" y="28430"/>
                    <a:pt x="0" y="63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127000" cy="165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DAHVbFo7ZGg</dc:identifier>
  <dcterms:modified xsi:type="dcterms:W3CDTF">2011-08-01T06:04:30Z</dcterms:modified>
  <cp:revision>1</cp:revision>
  <dc:title>CAMPAÑA DE SOCIOS GAZTEAK C.F.</dc:title>
</cp:coreProperties>
</file>